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1" r:id="rId3"/>
    <p:sldId id="261" r:id="rId4"/>
    <p:sldId id="295" r:id="rId5"/>
    <p:sldId id="266" r:id="rId6"/>
    <p:sldId id="294" r:id="rId7"/>
    <p:sldId id="284" r:id="rId8"/>
    <p:sldId id="293" r:id="rId9"/>
    <p:sldId id="285" r:id="rId10"/>
    <p:sldId id="292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16176715-0A3D-46D2-B5C8-59865903C7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3424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B9D0E22A-3DE3-4161-BDBC-2A865BD54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9797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FDFE0A03-DDC7-4306-A37B-3E7B9725C05F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869FCE-5E83-4E0C-B762-00639577868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C8D8BB3-6C49-4CF8-BDA0-FC8610A82AA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99ECB7-5206-436A-B5F9-1B8BEBCA2CD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DF339A2-7A84-4408-A6A5-7220ABB3A19C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ADD1AEB-9E47-479B-BA1A-4A53F699519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E3E4C4A-F9B6-4EC8-8140-D6C6F053ADC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7929E4A-2D9C-4CA9-83B7-ACA8EB38938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E068565-9864-4374-8574-B78D51E4F96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A79F850-200C-4056-A89F-E585328F9D2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825977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9271"/>
            <a:ext cx="9144000" cy="67627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H439</a:t>
            </a:r>
            <a:r>
              <a:rPr lang="en-US" altLang="zh-TW" sz="2800" dirty="0"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Arial Narrow" panose="020B0606020202030204" pitchFamily="34" charset="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我相信</a:t>
            </a:r>
            <a:r>
              <a:rPr lang="en-US" altLang="zh-TW" sz="26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br>
              <a:rPr lang="en-US" altLang="zh-TW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zh-TW" altLang="en-US" sz="2400" b="1" dirty="0">
                <a:latin typeface="Arial Narrow" panose="020B0606020202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LORD, I BELIEVE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1/5, 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頁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1/2)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73125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當我在我路上遇見試探時，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sorrows and storms are besetting my track,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撒但就在耳語叫我可放弛；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Satan is </a:t>
            </a:r>
            <a:r>
              <a:rPr lang="en-US" altLang="zh-TW" sz="2800" dirty="0" err="1">
                <a:ea typeface="標楷體" pitchFamily="65" charset="-120"/>
              </a:rPr>
              <a:t>whisp’ring</a:t>
            </a:r>
            <a:r>
              <a:rPr lang="en-US" altLang="zh-TW" sz="2800" dirty="0">
                <a:ea typeface="標楷體" pitchFamily="65" charset="-120"/>
              </a:rPr>
              <a:t>, “You’d better go back,”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但是負擔雖重，我已不發愁，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Oh, then I have </a:t>
            </a:r>
            <a:r>
              <a:rPr lang="en-US" altLang="zh-TW" sz="2800" dirty="0" err="1">
                <a:ea typeface="標楷體" pitchFamily="65" charset="-120"/>
              </a:rPr>
              <a:t>prov’d</a:t>
            </a:r>
            <a:r>
              <a:rPr lang="en-US" altLang="zh-TW" sz="2800" dirty="0">
                <a:ea typeface="標楷體" pitchFamily="65" charset="-120"/>
              </a:rPr>
              <a:t> it </a:t>
            </a:r>
            <a:r>
              <a:rPr lang="en-US" altLang="zh-TW" sz="2800" dirty="0" err="1">
                <a:ea typeface="標楷體" pitchFamily="65" charset="-120"/>
              </a:rPr>
              <a:t>tho</a:t>
            </a:r>
            <a:r>
              <a:rPr lang="en-US" altLang="zh-TW" sz="2800" dirty="0">
                <a:ea typeface="標楷體" pitchFamily="65" charset="-120"/>
              </a:rPr>
              <a:t>’ dark be the way,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只要一點相信就趕難處走。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 little believing drives clouds right away.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求提高我信祢的心，使我能以移山；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Savior, raise my faith in Thee till it can move a mountain,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我的疑慮全投在祢身畔。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my doubts I’ll bury in the Fountain.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求提高我信祢的心，使我能以移山；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Savior, raise my faith in Thee till it can move a mountain,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我的疑慮全投在祢身畔。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my doubts I’ll bury in the Fountain.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當我航行海上順風的時候，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easy when sailing the sea at a calm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何等容易相信耶和華的手；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trust in the strength of Jehovah’s great arm,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但我發現正當波浪漫船來，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somehow I find when the waves swamp the boat,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需要好多相信纔能不沉埋。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takes some believing to keep things afloat.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求提高我信祢的心，使我能以移山；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Savior, raise my faith in Thee till it can move a mountain,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我的疑慮全投在祢身畔。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my doubts I’ll bury in the Fountain.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我常聽人說， </a:t>
            </a:r>
            <a:r>
              <a:rPr lang="en-US" altLang="zh-TW" dirty="0">
                <a:ea typeface="標楷體" pitchFamily="65" charset="-120"/>
              </a:rPr>
              <a:t>“</a:t>
            </a:r>
            <a:r>
              <a:rPr lang="zh-TW" altLang="en-US" dirty="0">
                <a:ea typeface="標楷體" pitchFamily="65" charset="-120"/>
              </a:rPr>
              <a:t>我要堅持到底，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“I’ll stand to the end,” I have heard people say,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我要忠心至死，我絕不逃避，”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“I’ll fight till I die, and I’ll ne’er run away,”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但當試探來得特別兇猛時，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when the temptations so fiercely assailed,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他就停止相信，甚麼都喪失。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They left off believing, and terribly failed.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求提高我信祢的心，使我能以移山；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Savior, raise my faith in Thee till it can move a mountain,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我的疑慮全投在祢身畔。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my doubts I’ll bury in the Fountain.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還有別人滿有勇敢與熱心，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others there are full of courage and zeal,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他們參加事奉如同鋼鐵人；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Who go to the battle like warriors of steel;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但是正當與罪摔跤最熱時，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right in the heat of the conflict with sin,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他們不是相信，乃是怕損失。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Instead of believing, they faint and give in.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求提高我信祢的心，使我能以移山；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Savior, raise my faith in Thee till it can move a mountain,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主，我相信！主，我相信！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I believe!  Lord, I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我的疑慮全投在祢身畔。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my doubts I’ll bury in the Fountain.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5/5,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但願我們記得，在屬靈生活，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Oh, let us remember, in running our race,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信心不是感覺，信靠非撫摸；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faith is not feeling, and trust is not trace;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正當一切好像最看不見時，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when all is seeming as black as the night,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我們仍要相信，因而仍堅持。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We’ll keep on believing, and go on with the fight.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5150</TotalTime>
  <Words>922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H439  主，我相信   LORD, I BELIEVE (節1/5,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188</cp:revision>
  <dcterms:created xsi:type="dcterms:W3CDTF">2017-06-01T00:31:25Z</dcterms:created>
  <dcterms:modified xsi:type="dcterms:W3CDTF">2017-08-05T22:46:51Z</dcterms:modified>
</cp:coreProperties>
</file>